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2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447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437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1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090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92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228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70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690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64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09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7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0C780-990D-4944-945D-5271ED10D7F9}" type="datetimeFigureOut">
              <a:rPr lang="de-DE" smtClean="0"/>
              <a:t>28.09.2022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1744F-BFD0-4B63-9CED-1A5C0B33B1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80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u-ev.de/portfolio-items/sapoplant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12192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11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>
                <a:hlinkClick r:id="rId2"/>
              </a:rPr>
              <a:t>https://www.ilu-ev.de/portfolio-items/sapoplant/</a:t>
            </a:r>
            <a:r>
              <a:rPr lang="de-DE" dirty="0" smtClean="0"/>
              <a:t> </a:t>
            </a:r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899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Breitbild</PresentationFormat>
  <Paragraphs>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PowerPoint-Präsentation</vt:lpstr>
      <vt:lpstr>PowerPoint-Präsentation</vt:lpstr>
    </vt:vector>
  </TitlesOfParts>
  <Company>ZALF e.V.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Schulz, Christiane</dc:creator>
  <cp:lastModifiedBy>Schulz, Christiane</cp:lastModifiedBy>
  <cp:revision>4</cp:revision>
  <dcterms:created xsi:type="dcterms:W3CDTF">2022-09-28T14:22:36Z</dcterms:created>
  <dcterms:modified xsi:type="dcterms:W3CDTF">2022-09-28T16:06:04Z</dcterms:modified>
</cp:coreProperties>
</file>